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Roboto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629fae71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629fae71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629fae71e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629fae71e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629fae71e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629fae71e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629fae71e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629fae71e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498176767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498176767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https://java.mob.org/game/plants_vs_zombies.html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4629fae71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4629fae71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Describe what we want the player and enemy to be able to do essentially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629fae71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629fae71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629fae71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629fae71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629fae71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629fae71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62b5e9c4b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62b5e9c4b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4629fae71e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4629fae71e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39c99cf7a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39c99cf7a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Monsters vs Plumbers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Alison, Nick, and Zach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 and Weaknesses</a:t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729450" y="2098325"/>
            <a:ext cx="6018300" cy="24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Strengths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We knew each other’s strengths so we could divide work up in the most efficient ways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Good team dynamic: we all got along really well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Weaknesses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Communication: staying on the same page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Issues with Git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we ran into</a:t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245600" y="2273350"/>
            <a:ext cx="4034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Bullets were backwards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Overlapping enemies spawning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Tile textures covering enemy textures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Teleporting enemies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Many different game variables to balance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5024" y="1813964"/>
            <a:ext cx="4710378" cy="2457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would do with more time</a:t>
            </a:r>
            <a:endParaRPr/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272475" y="2146925"/>
            <a:ext cx="6212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“towers” (monsters) with different functionalities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More enemies with different functionalities as well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Balancing money vs spawn rate better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Balancing boredom with being overwhelmed in spawn frequency better</a:t>
            </a:r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6600" y="1703175"/>
            <a:ext cx="1507400" cy="226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 txBox="1"/>
          <p:nvPr/>
        </p:nvSpPr>
        <p:spPr>
          <a:xfrm>
            <a:off x="6320000" y="4052575"/>
            <a:ext cx="2683500" cy="7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“SNES - Super Mario World - Bowser.” </a:t>
            </a:r>
            <a:r>
              <a:rPr i="1" lang="en" sz="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Spriters Resource</a:t>
            </a:r>
            <a:r>
              <a:rPr lang="en" sz="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www.spriters-resource.com/snes/smarioworld/sheet/52778/.</a:t>
            </a:r>
            <a:endParaRPr sz="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learned</a:t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622500" y="2127475"/>
            <a:ext cx="5532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value that regular </a:t>
            </a:r>
            <a:r>
              <a:rPr lang="en" sz="1400"/>
              <a:t>UML updates brings in understanding our code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Necessity of continual testing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ability to work simultaneously without face-to-face contact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Importance of organized branching in Git</a:t>
            </a:r>
            <a:endParaRPr sz="1400"/>
          </a:p>
        </p:txBody>
      </p:sp>
      <p:pic>
        <p:nvPicPr>
          <p:cNvPr id="168" name="Google Shape;168;p25"/>
          <p:cNvPicPr preferRelativeResize="0"/>
          <p:nvPr/>
        </p:nvPicPr>
        <p:blipFill rotWithShape="1">
          <a:blip r:embed="rId3">
            <a:alphaModFix/>
          </a:blip>
          <a:srcRect b="0" l="48870" r="0" t="0"/>
          <a:stretch/>
        </p:blipFill>
        <p:spPr>
          <a:xfrm>
            <a:off x="6154801" y="3090000"/>
            <a:ext cx="2044000" cy="142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 rotWithShape="1">
          <a:blip r:embed="rId3">
            <a:alphaModFix/>
          </a:blip>
          <a:srcRect b="0" l="0" r="60536" t="0"/>
          <a:stretch/>
        </p:blipFill>
        <p:spPr>
          <a:xfrm>
            <a:off x="6388000" y="1861138"/>
            <a:ext cx="1577601" cy="142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/>
        </p:nvSpPr>
        <p:spPr>
          <a:xfrm>
            <a:off x="6388000" y="4388575"/>
            <a:ext cx="23337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“Our New Logo.” </a:t>
            </a:r>
            <a:r>
              <a:rPr i="1" lang="en" sz="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GitLab</a:t>
            </a:r>
            <a:r>
              <a:rPr lang="en" sz="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3 July 2015, about.gitlab.com/2015/07/03/our-new-logo/.</a:t>
            </a:r>
            <a:endParaRPr sz="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 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150" y="2321850"/>
            <a:ext cx="4677000" cy="194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Tower Defense Style Game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Modeled after Plants VS Zombies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Object of the Game: strategically place turrets to defend from oncoming enemies for as long as possible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1438" l="3929" r="0" t="0"/>
          <a:stretch/>
        </p:blipFill>
        <p:spPr>
          <a:xfrm>
            <a:off x="4842075" y="822325"/>
            <a:ext cx="3961349" cy="30357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5075425" y="3858100"/>
            <a:ext cx="3665700" cy="8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“Plants vs Zombies Download Free.” </a:t>
            </a:r>
            <a:r>
              <a:rPr i="1" lang="en" sz="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Java Game for Mobile. Plants vs Zombies Free Download.</a:t>
            </a:r>
            <a:r>
              <a:rPr lang="en" sz="7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 java.mob.org/game/plants_vs_zombies.html.</a:t>
            </a:r>
            <a:endParaRPr sz="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675525" y="12971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Diagram</a:t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0525" y="520475"/>
            <a:ext cx="5385276" cy="45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2078875"/>
            <a:ext cx="7865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game is displayed on a </a:t>
            </a:r>
            <a:r>
              <a:rPr i="1" lang="en"/>
              <a:t>Board</a:t>
            </a:r>
            <a:r>
              <a:rPr lang="en"/>
              <a:t> made up of different </a:t>
            </a:r>
            <a:r>
              <a:rPr i="1" lang="en"/>
              <a:t>TileRows</a:t>
            </a:r>
            <a:r>
              <a:rPr lang="en"/>
              <a:t> that each contain </a:t>
            </a:r>
            <a:r>
              <a:rPr i="1" lang="en"/>
              <a:t>Tiles</a:t>
            </a:r>
            <a:r>
              <a:rPr lang="en"/>
              <a:t> on which the user places </a:t>
            </a:r>
            <a:r>
              <a:rPr i="1" lang="en"/>
              <a:t>Towers </a:t>
            </a:r>
            <a:r>
              <a:rPr lang="en"/>
              <a:t>that fire </a:t>
            </a:r>
            <a:r>
              <a:rPr i="1" lang="en"/>
              <a:t>Projectiles</a:t>
            </a:r>
            <a:r>
              <a:rPr lang="en"/>
              <a:t> at the oncoming </a:t>
            </a:r>
            <a:r>
              <a:rPr i="1" lang="en"/>
              <a:t>Enemies.</a:t>
            </a:r>
            <a:endParaRPr i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</a:t>
            </a:r>
            <a:r>
              <a:rPr i="1" lang="en"/>
              <a:t>Tile</a:t>
            </a:r>
            <a:r>
              <a:rPr lang="en"/>
              <a:t> class then detects collisions between </a:t>
            </a:r>
            <a:r>
              <a:rPr i="1" lang="en"/>
              <a:t>Towers</a:t>
            </a:r>
            <a:r>
              <a:rPr lang="en"/>
              <a:t>, </a:t>
            </a:r>
            <a:r>
              <a:rPr i="1" lang="en"/>
              <a:t>Projectiles</a:t>
            </a:r>
            <a:r>
              <a:rPr lang="en"/>
              <a:t>, and </a:t>
            </a:r>
            <a:r>
              <a:rPr i="1" lang="en"/>
              <a:t>Enemies</a:t>
            </a:r>
            <a:endParaRPr i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</a:t>
            </a:r>
            <a:r>
              <a:rPr i="1" lang="en"/>
              <a:t>MoneyHandler</a:t>
            </a:r>
            <a:r>
              <a:rPr lang="en"/>
              <a:t> manages how much money they user can spend to buy more turrets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</a:t>
            </a:r>
            <a:r>
              <a:rPr i="1" lang="en"/>
              <a:t>SurvivalTimer</a:t>
            </a:r>
            <a:r>
              <a:rPr lang="en"/>
              <a:t> lets the player know how long they have “survived” for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Player interacts with the game by placing </a:t>
            </a:r>
            <a:r>
              <a:rPr i="1" lang="en"/>
              <a:t>Towers </a:t>
            </a:r>
            <a:r>
              <a:rPr lang="en"/>
              <a:t>via mouse click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Diagram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425" y="1117225"/>
            <a:ext cx="8317096" cy="3740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</a:t>
            </a:r>
            <a:endParaRPr/>
          </a:p>
        </p:txBody>
      </p:sp>
      <p:pic>
        <p:nvPicPr>
          <p:cNvPr id="119" name="Google Shape;11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3475" y="1046325"/>
            <a:ext cx="5212226" cy="30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269200" y="2086225"/>
            <a:ext cx="3028500" cy="24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Three-Layered Structure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Top: General Info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Middle: Game Screen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Bottom: Selected Tower Info (To Do)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Clear Tiles for Placing Towers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Mouse Interaction Only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341275" y="1383350"/>
            <a:ext cx="7940100" cy="32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>
                <a:solidFill>
                  <a:srgbClr val="FF0000"/>
                </a:solidFill>
              </a:rPr>
              <a:t>DEMO!!</a:t>
            </a:r>
            <a:endParaRPr sz="65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534975" y="2059425"/>
            <a:ext cx="4657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Challenges: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Trello vs Excel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Organization of charts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Strengths: 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Continual maintenance kept us on track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Easy to see what needs testing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Changes in Future:</a:t>
            </a:r>
            <a:endParaRPr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Emphasize equal amounts of work within each sprint</a:t>
            </a:r>
            <a:endParaRPr sz="1400"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9875" y="2689832"/>
            <a:ext cx="3432900" cy="21226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9838" y="567125"/>
            <a:ext cx="3432987" cy="212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Scrum: User Stories</a:t>
            </a:r>
            <a:endParaRPr/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145850" y="2117775"/>
            <a:ext cx="8019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See the background (board) with tiles clearly shown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 established class structure: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Board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level down to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Tile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level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TowerDefenseUIController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connect the view to the back-end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See enemies spawning on the right, moving left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Enemy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class as a template for all enemy types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 up interaction between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Enemy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Tile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classes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the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TowerDefenseUIController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Have the towers damage and eliminate the enemies</a:t>
            </a: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Tower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Projectile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classes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Tile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functionality to check for collisions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5725" y="2387250"/>
            <a:ext cx="3336675" cy="172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